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9" r:id="rId13"/>
    <p:sldId id="268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Altay" userId="bdfb919c164ca027" providerId="LiveId" clId="{C735DED9-8F08-47DB-8272-F8FE32F270F7}"/>
    <pc:docChg chg="custSel addSld delSld modSld sldOrd addSection delSection">
      <pc:chgData name="Ahmet Altay" userId="bdfb919c164ca027" providerId="LiveId" clId="{C735DED9-8F08-47DB-8272-F8FE32F270F7}" dt="2020-12-20T17:39:26.290" v="285" actId="1076"/>
      <pc:docMkLst>
        <pc:docMk/>
      </pc:docMkLst>
      <pc:sldChg chg="addSp delSp modSp new del mod chgLayout">
        <pc:chgData name="Ahmet Altay" userId="bdfb919c164ca027" providerId="LiveId" clId="{C735DED9-8F08-47DB-8272-F8FE32F270F7}" dt="2020-12-20T17:25:44.417" v="39" actId="2696"/>
        <pc:sldMkLst>
          <pc:docMk/>
          <pc:sldMk cId="89571016" sldId="267"/>
        </pc:sldMkLst>
        <pc:spChg chg="del mod">
          <ac:chgData name="Ahmet Altay" userId="bdfb919c164ca027" providerId="LiveId" clId="{C735DED9-8F08-47DB-8272-F8FE32F270F7}" dt="2020-12-20T17:25:18.179" v="31" actId="478"/>
          <ac:spMkLst>
            <pc:docMk/>
            <pc:sldMk cId="89571016" sldId="267"/>
            <ac:spMk id="2" creationId="{77DC41D9-2120-4347-B060-66E7843904CF}"/>
          </ac:spMkLst>
        </pc:spChg>
        <pc:spChg chg="del">
          <ac:chgData name="Ahmet Altay" userId="bdfb919c164ca027" providerId="LiveId" clId="{C735DED9-8F08-47DB-8272-F8FE32F270F7}" dt="2020-12-20T17:25:03.972" v="30" actId="22"/>
          <ac:spMkLst>
            <pc:docMk/>
            <pc:sldMk cId="89571016" sldId="267"/>
            <ac:spMk id="3" creationId="{B04E30A4-6BDB-40F7-81D7-D98840089E22}"/>
          </ac:spMkLst>
        </pc:spChg>
        <pc:spChg chg="add del mod">
          <ac:chgData name="Ahmet Altay" userId="bdfb919c164ca027" providerId="LiveId" clId="{C735DED9-8F08-47DB-8272-F8FE32F270F7}" dt="2020-12-20T17:25:20.558" v="32" actId="478"/>
          <ac:spMkLst>
            <pc:docMk/>
            <pc:sldMk cId="89571016" sldId="267"/>
            <ac:spMk id="7" creationId="{6959D453-EBF4-4CA7-8A2A-351BBBC94C3C}"/>
          </ac:spMkLst>
        </pc:spChg>
        <pc:spChg chg="add del mod">
          <ac:chgData name="Ahmet Altay" userId="bdfb919c164ca027" providerId="LiveId" clId="{C735DED9-8F08-47DB-8272-F8FE32F270F7}" dt="2020-12-20T17:25:28.733" v="35" actId="478"/>
          <ac:spMkLst>
            <pc:docMk/>
            <pc:sldMk cId="89571016" sldId="267"/>
            <ac:spMk id="9" creationId="{1FFD12FC-CB11-4176-8329-2EE2DAB46713}"/>
          </ac:spMkLst>
        </pc:spChg>
        <pc:spChg chg="add mod ord">
          <ac:chgData name="Ahmet Altay" userId="bdfb919c164ca027" providerId="LiveId" clId="{C735DED9-8F08-47DB-8272-F8FE32F270F7}" dt="2020-12-20T17:25:40.325" v="38" actId="6264"/>
          <ac:spMkLst>
            <pc:docMk/>
            <pc:sldMk cId="89571016" sldId="267"/>
            <ac:spMk id="12" creationId="{772C0F2B-2114-484B-AB49-EA84B2BE81BD}"/>
          </ac:spMkLst>
        </pc:spChg>
        <pc:spChg chg="add mod ord">
          <ac:chgData name="Ahmet Altay" userId="bdfb919c164ca027" providerId="LiveId" clId="{C735DED9-8F08-47DB-8272-F8FE32F270F7}" dt="2020-12-20T17:25:40.325" v="38" actId="6264"/>
          <ac:spMkLst>
            <pc:docMk/>
            <pc:sldMk cId="89571016" sldId="267"/>
            <ac:spMk id="13" creationId="{9961BAFA-A75C-4E40-837D-6E6CC8259DF5}"/>
          </ac:spMkLst>
        </pc:spChg>
        <pc:picChg chg="add del mod ord">
          <ac:chgData name="Ahmet Altay" userId="bdfb919c164ca027" providerId="LiveId" clId="{C735DED9-8F08-47DB-8272-F8FE32F270F7}" dt="2020-12-20T17:25:23.445" v="33" actId="478"/>
          <ac:picMkLst>
            <pc:docMk/>
            <pc:sldMk cId="89571016" sldId="267"/>
            <ac:picMk id="5" creationId="{D6577B15-4114-49BF-B716-4379E152223D}"/>
          </ac:picMkLst>
        </pc:picChg>
        <pc:picChg chg="add mod">
          <ac:chgData name="Ahmet Altay" userId="bdfb919c164ca027" providerId="LiveId" clId="{C735DED9-8F08-47DB-8272-F8FE32F270F7}" dt="2020-12-20T17:25:36.552" v="37" actId="1076"/>
          <ac:picMkLst>
            <pc:docMk/>
            <pc:sldMk cId="89571016" sldId="267"/>
            <ac:picMk id="11" creationId="{AF365E76-9450-4C70-ADA7-2603AAFD7B0F}"/>
          </ac:picMkLst>
        </pc:picChg>
      </pc:sldChg>
      <pc:sldChg chg="addSp delSp modSp new del mod">
        <pc:chgData name="Ahmet Altay" userId="bdfb919c164ca027" providerId="LiveId" clId="{C735DED9-8F08-47DB-8272-F8FE32F270F7}" dt="2020-12-20T17:28:05.811" v="50" actId="47"/>
        <pc:sldMkLst>
          <pc:docMk/>
          <pc:sldMk cId="1535844905" sldId="267"/>
        </pc:sldMkLst>
        <pc:spChg chg="del">
          <ac:chgData name="Ahmet Altay" userId="bdfb919c164ca027" providerId="LiveId" clId="{C735DED9-8F08-47DB-8272-F8FE32F270F7}" dt="2020-12-20T17:26:04.140" v="43" actId="478"/>
          <ac:spMkLst>
            <pc:docMk/>
            <pc:sldMk cId="1535844905" sldId="267"/>
            <ac:spMk id="2" creationId="{1F5DDA2F-6DFF-409E-8894-F7DBD18EFA28}"/>
          </ac:spMkLst>
        </pc:spChg>
        <pc:spChg chg="del">
          <ac:chgData name="Ahmet Altay" userId="bdfb919c164ca027" providerId="LiveId" clId="{C735DED9-8F08-47DB-8272-F8FE32F270F7}" dt="2020-12-20T17:26:04.140" v="43" actId="478"/>
          <ac:spMkLst>
            <pc:docMk/>
            <pc:sldMk cId="1535844905" sldId="267"/>
            <ac:spMk id="3" creationId="{E68DE6B8-DE58-4AE0-B964-8CAEE74AE181}"/>
          </ac:spMkLst>
        </pc:spChg>
        <pc:picChg chg="add del mod">
          <ac:chgData name="Ahmet Altay" userId="bdfb919c164ca027" providerId="LiveId" clId="{C735DED9-8F08-47DB-8272-F8FE32F270F7}" dt="2020-12-20T17:26:24.680" v="48" actId="478"/>
          <ac:picMkLst>
            <pc:docMk/>
            <pc:sldMk cId="1535844905" sldId="267"/>
            <ac:picMk id="5" creationId="{CE395235-561F-4845-977C-D5A87F98EF92}"/>
          </ac:picMkLst>
        </pc:picChg>
      </pc:sldChg>
      <pc:sldChg chg="addSp modSp new mod setBg chgLayout">
        <pc:chgData name="Ahmet Altay" userId="bdfb919c164ca027" providerId="LiveId" clId="{C735DED9-8F08-47DB-8272-F8FE32F270F7}" dt="2020-12-20T17:30:45.901" v="70" actId="14100"/>
        <pc:sldMkLst>
          <pc:docMk/>
          <pc:sldMk cId="781738745" sldId="268"/>
        </pc:sldMkLst>
        <pc:picChg chg="add mod">
          <ac:chgData name="Ahmet Altay" userId="bdfb919c164ca027" providerId="LiveId" clId="{C735DED9-8F08-47DB-8272-F8FE32F270F7}" dt="2020-12-20T17:30:45.901" v="70" actId="14100"/>
          <ac:picMkLst>
            <pc:docMk/>
            <pc:sldMk cId="781738745" sldId="268"/>
            <ac:picMk id="3" creationId="{490AE2FA-D8C2-4B82-9C9E-73F884ABC327}"/>
          </ac:picMkLst>
        </pc:picChg>
      </pc:sldChg>
      <pc:sldChg chg="addSp delSp modSp new mod ord modClrScheme chgLayout">
        <pc:chgData name="Ahmet Altay" userId="bdfb919c164ca027" providerId="LiveId" clId="{C735DED9-8F08-47DB-8272-F8FE32F270F7}" dt="2020-12-20T17:33:28.215" v="254" actId="20577"/>
        <pc:sldMkLst>
          <pc:docMk/>
          <pc:sldMk cId="3051082467" sldId="269"/>
        </pc:sldMkLst>
        <pc:spChg chg="add del mod ord">
          <ac:chgData name="Ahmet Altay" userId="bdfb919c164ca027" providerId="LiveId" clId="{C735DED9-8F08-47DB-8272-F8FE32F270F7}" dt="2020-12-20T17:31:29.273" v="75" actId="700"/>
          <ac:spMkLst>
            <pc:docMk/>
            <pc:sldMk cId="3051082467" sldId="269"/>
            <ac:spMk id="2" creationId="{C02B0DC8-D1CA-4312-901F-63F2949A868E}"/>
          </ac:spMkLst>
        </pc:spChg>
        <pc:spChg chg="add del mod ord">
          <ac:chgData name="Ahmet Altay" userId="bdfb919c164ca027" providerId="LiveId" clId="{C735DED9-8F08-47DB-8272-F8FE32F270F7}" dt="2020-12-20T17:31:29.273" v="75" actId="700"/>
          <ac:spMkLst>
            <pc:docMk/>
            <pc:sldMk cId="3051082467" sldId="269"/>
            <ac:spMk id="3" creationId="{E5816B22-561D-4BA7-99D3-E7B09D9089C6}"/>
          </ac:spMkLst>
        </pc:spChg>
        <pc:spChg chg="add del mod ord">
          <ac:chgData name="Ahmet Altay" userId="bdfb919c164ca027" providerId="LiveId" clId="{C735DED9-8F08-47DB-8272-F8FE32F270F7}" dt="2020-12-20T17:31:42.716" v="76" actId="700"/>
          <ac:spMkLst>
            <pc:docMk/>
            <pc:sldMk cId="3051082467" sldId="269"/>
            <ac:spMk id="4" creationId="{4D54D1ED-A2E3-4959-891C-53ACB5C04C95}"/>
          </ac:spMkLst>
        </pc:spChg>
        <pc:spChg chg="add del mod ord">
          <ac:chgData name="Ahmet Altay" userId="bdfb919c164ca027" providerId="LiveId" clId="{C735DED9-8F08-47DB-8272-F8FE32F270F7}" dt="2020-12-20T17:31:42.716" v="76" actId="700"/>
          <ac:spMkLst>
            <pc:docMk/>
            <pc:sldMk cId="3051082467" sldId="269"/>
            <ac:spMk id="5" creationId="{C11F92FB-3E8B-4B60-9FF2-02E132F22E92}"/>
          </ac:spMkLst>
        </pc:spChg>
        <pc:spChg chg="add del mod ord">
          <ac:chgData name="Ahmet Altay" userId="bdfb919c164ca027" providerId="LiveId" clId="{C735DED9-8F08-47DB-8272-F8FE32F270F7}" dt="2020-12-20T17:32:05.645" v="78" actId="700"/>
          <ac:spMkLst>
            <pc:docMk/>
            <pc:sldMk cId="3051082467" sldId="269"/>
            <ac:spMk id="6" creationId="{0168197C-E08D-4020-B1DE-CDCB3BF40629}"/>
          </ac:spMkLst>
        </pc:spChg>
        <pc:spChg chg="add del mod ord">
          <ac:chgData name="Ahmet Altay" userId="bdfb919c164ca027" providerId="LiveId" clId="{C735DED9-8F08-47DB-8272-F8FE32F270F7}" dt="2020-12-20T17:32:05.645" v="78" actId="700"/>
          <ac:spMkLst>
            <pc:docMk/>
            <pc:sldMk cId="3051082467" sldId="269"/>
            <ac:spMk id="7" creationId="{838BCE3D-BAB1-4591-94D3-040E81D183C2}"/>
          </ac:spMkLst>
        </pc:spChg>
        <pc:spChg chg="add mod ord">
          <ac:chgData name="Ahmet Altay" userId="bdfb919c164ca027" providerId="LiveId" clId="{C735DED9-8F08-47DB-8272-F8FE32F270F7}" dt="2020-12-20T17:32:17.009" v="88" actId="20577"/>
          <ac:spMkLst>
            <pc:docMk/>
            <pc:sldMk cId="3051082467" sldId="269"/>
            <ac:spMk id="8" creationId="{018868D9-1587-4BA0-A6AA-AF6E72E516D4}"/>
          </ac:spMkLst>
        </pc:spChg>
        <pc:spChg chg="add mod ord">
          <ac:chgData name="Ahmet Altay" userId="bdfb919c164ca027" providerId="LiveId" clId="{C735DED9-8F08-47DB-8272-F8FE32F270F7}" dt="2020-12-20T17:33:28.215" v="254" actId="20577"/>
          <ac:spMkLst>
            <pc:docMk/>
            <pc:sldMk cId="3051082467" sldId="269"/>
            <ac:spMk id="9" creationId="{0DE3F2F0-835E-417E-8C01-74D7919025D9}"/>
          </ac:spMkLst>
        </pc:spChg>
      </pc:sldChg>
      <pc:sldChg chg="addSp modSp new mod">
        <pc:chgData name="Ahmet Altay" userId="bdfb919c164ca027" providerId="LiveId" clId="{C735DED9-8F08-47DB-8272-F8FE32F270F7}" dt="2020-12-20T17:34:30.782" v="258" actId="14100"/>
        <pc:sldMkLst>
          <pc:docMk/>
          <pc:sldMk cId="90907825" sldId="270"/>
        </pc:sldMkLst>
        <pc:picChg chg="add mod">
          <ac:chgData name="Ahmet Altay" userId="bdfb919c164ca027" providerId="LiveId" clId="{C735DED9-8F08-47DB-8272-F8FE32F270F7}" dt="2020-12-20T17:34:30.782" v="258" actId="14100"/>
          <ac:picMkLst>
            <pc:docMk/>
            <pc:sldMk cId="90907825" sldId="270"/>
            <ac:picMk id="3" creationId="{4CD62C91-253E-4A42-A3E2-9D08F225B617}"/>
          </ac:picMkLst>
        </pc:picChg>
      </pc:sldChg>
      <pc:sldChg chg="addSp delSp modSp new mod">
        <pc:chgData name="Ahmet Altay" userId="bdfb919c164ca027" providerId="LiveId" clId="{C735DED9-8F08-47DB-8272-F8FE32F270F7}" dt="2020-12-20T17:36:39.073" v="266" actId="14100"/>
        <pc:sldMkLst>
          <pc:docMk/>
          <pc:sldMk cId="372612944" sldId="271"/>
        </pc:sldMkLst>
        <pc:picChg chg="add del mod">
          <ac:chgData name="Ahmet Altay" userId="bdfb919c164ca027" providerId="LiveId" clId="{C735DED9-8F08-47DB-8272-F8FE32F270F7}" dt="2020-12-20T17:36:34.154" v="263" actId="478"/>
          <ac:picMkLst>
            <pc:docMk/>
            <pc:sldMk cId="372612944" sldId="271"/>
            <ac:picMk id="3" creationId="{B4963DD4-4215-4F1D-A858-E21C9D532593}"/>
          </ac:picMkLst>
        </pc:picChg>
        <pc:picChg chg="add mod">
          <ac:chgData name="Ahmet Altay" userId="bdfb919c164ca027" providerId="LiveId" clId="{C735DED9-8F08-47DB-8272-F8FE32F270F7}" dt="2020-12-20T17:36:39.073" v="266" actId="14100"/>
          <ac:picMkLst>
            <pc:docMk/>
            <pc:sldMk cId="372612944" sldId="271"/>
            <ac:picMk id="5" creationId="{E7CCE9AF-AADB-40F1-8A61-75CFD4DA7DCD}"/>
          </ac:picMkLst>
        </pc:picChg>
      </pc:sldChg>
      <pc:sldChg chg="addSp modSp new mod">
        <pc:chgData name="Ahmet Altay" userId="bdfb919c164ca027" providerId="LiveId" clId="{C735DED9-8F08-47DB-8272-F8FE32F270F7}" dt="2020-12-20T17:37:11.648" v="270" actId="14100"/>
        <pc:sldMkLst>
          <pc:docMk/>
          <pc:sldMk cId="2375151922" sldId="272"/>
        </pc:sldMkLst>
        <pc:picChg chg="add mod">
          <ac:chgData name="Ahmet Altay" userId="bdfb919c164ca027" providerId="LiveId" clId="{C735DED9-8F08-47DB-8272-F8FE32F270F7}" dt="2020-12-20T17:37:11.648" v="270" actId="14100"/>
          <ac:picMkLst>
            <pc:docMk/>
            <pc:sldMk cId="2375151922" sldId="272"/>
            <ac:picMk id="3" creationId="{17B8F7A8-C0AD-4D46-BA03-92F1120EAAC7}"/>
          </ac:picMkLst>
        </pc:picChg>
      </pc:sldChg>
      <pc:sldChg chg="addSp modSp new mod">
        <pc:chgData name="Ahmet Altay" userId="bdfb919c164ca027" providerId="LiveId" clId="{C735DED9-8F08-47DB-8272-F8FE32F270F7}" dt="2020-12-20T17:39:26.290" v="285" actId="1076"/>
        <pc:sldMkLst>
          <pc:docMk/>
          <pc:sldMk cId="2813659554" sldId="273"/>
        </pc:sldMkLst>
        <pc:picChg chg="add mod">
          <ac:chgData name="Ahmet Altay" userId="bdfb919c164ca027" providerId="LiveId" clId="{C735DED9-8F08-47DB-8272-F8FE32F270F7}" dt="2020-12-20T17:39:26.290" v="285" actId="1076"/>
          <ac:picMkLst>
            <pc:docMk/>
            <pc:sldMk cId="2813659554" sldId="273"/>
            <ac:picMk id="3" creationId="{DC210F1D-0DA1-44CF-842E-8728E2A52C6F}"/>
          </ac:picMkLst>
        </pc:picChg>
        <pc:picChg chg="add mod">
          <ac:chgData name="Ahmet Altay" userId="bdfb919c164ca027" providerId="LiveId" clId="{C735DED9-8F08-47DB-8272-F8FE32F270F7}" dt="2020-12-20T17:39:16.377" v="282" actId="1076"/>
          <ac:picMkLst>
            <pc:docMk/>
            <pc:sldMk cId="2813659554" sldId="273"/>
            <ac:picMk id="5" creationId="{C90B81BD-ABA7-43FB-94FC-62F3B71DD5D7}"/>
          </ac:picMkLst>
        </pc:picChg>
      </pc:sldChg>
    </pc:docChg>
  </pc:docChgLst>
  <pc:docChgLst>
    <pc:chgData name="Ahmet Altay" userId="bdfb919c164ca027" providerId="LiveId" clId="{580AA446-A4E5-4397-AA73-9F187B732BE6}"/>
    <pc:docChg chg="custSel addSld modSld sldOrd">
      <pc:chgData name="Ahmet Altay" userId="bdfb919c164ca027" providerId="LiveId" clId="{580AA446-A4E5-4397-AA73-9F187B732BE6}" dt="2020-12-20T17:04:55.248" v="3829" actId="27636"/>
      <pc:docMkLst>
        <pc:docMk/>
      </pc:docMkLst>
      <pc:sldChg chg="modSp mod">
        <pc:chgData name="Ahmet Altay" userId="bdfb919c164ca027" providerId="LiveId" clId="{580AA446-A4E5-4397-AA73-9F187B732BE6}" dt="2020-12-20T17:04:55.248" v="3829" actId="27636"/>
        <pc:sldMkLst>
          <pc:docMk/>
          <pc:sldMk cId="2596732623" sldId="256"/>
        </pc:sldMkLst>
        <pc:spChg chg="mod">
          <ac:chgData name="Ahmet Altay" userId="bdfb919c164ca027" providerId="LiveId" clId="{580AA446-A4E5-4397-AA73-9F187B732BE6}" dt="2020-12-20T17:04:55.248" v="3829" actId="27636"/>
          <ac:spMkLst>
            <pc:docMk/>
            <pc:sldMk cId="2596732623" sldId="256"/>
            <ac:spMk id="3" creationId="{62866804-DE2D-4115-BEEB-AB9B4D9021BB}"/>
          </ac:spMkLst>
        </pc:spChg>
      </pc:sldChg>
      <pc:sldChg chg="modSp mod">
        <pc:chgData name="Ahmet Altay" userId="bdfb919c164ca027" providerId="LiveId" clId="{580AA446-A4E5-4397-AA73-9F187B732BE6}" dt="2020-12-20T17:02:24.408" v="3683" actId="27636"/>
        <pc:sldMkLst>
          <pc:docMk/>
          <pc:sldMk cId="1438034434" sldId="260"/>
        </pc:sldMkLst>
        <pc:spChg chg="mod">
          <ac:chgData name="Ahmet Altay" userId="bdfb919c164ca027" providerId="LiveId" clId="{580AA446-A4E5-4397-AA73-9F187B732BE6}" dt="2020-12-20T16:36:13.468" v="34" actId="20577"/>
          <ac:spMkLst>
            <pc:docMk/>
            <pc:sldMk cId="1438034434" sldId="260"/>
            <ac:spMk id="2" creationId="{D93EB487-0932-40B7-9C03-68FA920E1025}"/>
          </ac:spMkLst>
        </pc:spChg>
        <pc:spChg chg="mod">
          <ac:chgData name="Ahmet Altay" userId="bdfb919c164ca027" providerId="LiveId" clId="{580AA446-A4E5-4397-AA73-9F187B732BE6}" dt="2020-12-20T17:02:24.408" v="3683" actId="27636"/>
          <ac:spMkLst>
            <pc:docMk/>
            <pc:sldMk cId="1438034434" sldId="260"/>
            <ac:spMk id="3" creationId="{93AA7BA7-385F-479C-A6D2-00454DBEDA77}"/>
          </ac:spMkLst>
        </pc:spChg>
      </pc:sldChg>
      <pc:sldChg chg="modSp new mod">
        <pc:chgData name="Ahmet Altay" userId="bdfb919c164ca027" providerId="LiveId" clId="{580AA446-A4E5-4397-AA73-9F187B732BE6}" dt="2020-12-20T17:03:11.646" v="3765" actId="20577"/>
        <pc:sldMkLst>
          <pc:docMk/>
          <pc:sldMk cId="1733786541" sldId="261"/>
        </pc:sldMkLst>
        <pc:spChg chg="mod">
          <ac:chgData name="Ahmet Altay" userId="bdfb919c164ca027" providerId="LiveId" clId="{580AA446-A4E5-4397-AA73-9F187B732BE6}" dt="2020-12-20T16:40:22.160" v="667" actId="20577"/>
          <ac:spMkLst>
            <pc:docMk/>
            <pc:sldMk cId="1733786541" sldId="261"/>
            <ac:spMk id="2" creationId="{FC891F49-FC50-49E2-957A-243D443EFC0C}"/>
          </ac:spMkLst>
        </pc:spChg>
        <pc:spChg chg="mod">
          <ac:chgData name="Ahmet Altay" userId="bdfb919c164ca027" providerId="LiveId" clId="{580AA446-A4E5-4397-AA73-9F187B732BE6}" dt="2020-12-20T17:03:11.646" v="3765" actId="20577"/>
          <ac:spMkLst>
            <pc:docMk/>
            <pc:sldMk cId="1733786541" sldId="261"/>
            <ac:spMk id="3" creationId="{D24CD749-5B9B-442F-BEBC-D89282C72591}"/>
          </ac:spMkLst>
        </pc:spChg>
      </pc:sldChg>
      <pc:sldChg chg="modSp new mod ord">
        <pc:chgData name="Ahmet Altay" userId="bdfb919c164ca027" providerId="LiveId" clId="{580AA446-A4E5-4397-AA73-9F187B732BE6}" dt="2020-12-20T17:04:06.162" v="3795"/>
        <pc:sldMkLst>
          <pc:docMk/>
          <pc:sldMk cId="2671536335" sldId="262"/>
        </pc:sldMkLst>
        <pc:spChg chg="mod">
          <ac:chgData name="Ahmet Altay" userId="bdfb919c164ca027" providerId="LiveId" clId="{580AA446-A4E5-4397-AA73-9F187B732BE6}" dt="2020-12-20T16:41:56.917" v="1018" actId="20577"/>
          <ac:spMkLst>
            <pc:docMk/>
            <pc:sldMk cId="2671536335" sldId="262"/>
            <ac:spMk id="2" creationId="{12FEFA00-A823-4DE4-95CE-8CC5E74E3AE3}"/>
          </ac:spMkLst>
        </pc:spChg>
        <pc:spChg chg="mod">
          <ac:chgData name="Ahmet Altay" userId="bdfb919c164ca027" providerId="LiveId" clId="{580AA446-A4E5-4397-AA73-9F187B732BE6}" dt="2020-12-20T17:03:42.639" v="3793" actId="20577"/>
          <ac:spMkLst>
            <pc:docMk/>
            <pc:sldMk cId="2671536335" sldId="262"/>
            <ac:spMk id="3" creationId="{E76FB58A-5E7B-4059-9FDE-A038FCF831EF}"/>
          </ac:spMkLst>
        </pc:spChg>
      </pc:sldChg>
      <pc:sldChg chg="modSp new mod">
        <pc:chgData name="Ahmet Altay" userId="bdfb919c164ca027" providerId="LiveId" clId="{580AA446-A4E5-4397-AA73-9F187B732BE6}" dt="2020-12-20T16:51:51.599" v="2356" actId="27636"/>
        <pc:sldMkLst>
          <pc:docMk/>
          <pc:sldMk cId="2787642473" sldId="263"/>
        </pc:sldMkLst>
        <pc:spChg chg="mod">
          <ac:chgData name="Ahmet Altay" userId="bdfb919c164ca027" providerId="LiveId" clId="{580AA446-A4E5-4397-AA73-9F187B732BE6}" dt="2020-12-20T16:49:19.293" v="2047" actId="20577"/>
          <ac:spMkLst>
            <pc:docMk/>
            <pc:sldMk cId="2787642473" sldId="263"/>
            <ac:spMk id="2" creationId="{396177E9-6C61-4ED9-AD52-B65B808CDC98}"/>
          </ac:spMkLst>
        </pc:spChg>
        <pc:spChg chg="mod">
          <ac:chgData name="Ahmet Altay" userId="bdfb919c164ca027" providerId="LiveId" clId="{580AA446-A4E5-4397-AA73-9F187B732BE6}" dt="2020-12-20T16:51:51.599" v="2356" actId="27636"/>
          <ac:spMkLst>
            <pc:docMk/>
            <pc:sldMk cId="2787642473" sldId="263"/>
            <ac:spMk id="3" creationId="{8B381A35-506D-45EC-B6AA-615A9E1FCB37}"/>
          </ac:spMkLst>
        </pc:spChg>
      </pc:sldChg>
      <pc:sldChg chg="modSp new mod">
        <pc:chgData name="Ahmet Altay" userId="bdfb919c164ca027" providerId="LiveId" clId="{580AA446-A4E5-4397-AA73-9F187B732BE6}" dt="2020-12-20T16:53:25.820" v="2578" actId="20577"/>
        <pc:sldMkLst>
          <pc:docMk/>
          <pc:sldMk cId="1485644408" sldId="264"/>
        </pc:sldMkLst>
        <pc:spChg chg="mod">
          <ac:chgData name="Ahmet Altay" userId="bdfb919c164ca027" providerId="LiveId" clId="{580AA446-A4E5-4397-AA73-9F187B732BE6}" dt="2020-12-20T16:49:45.850" v="2085" actId="20577"/>
          <ac:spMkLst>
            <pc:docMk/>
            <pc:sldMk cId="1485644408" sldId="264"/>
            <ac:spMk id="2" creationId="{8A2F7309-320F-4A61-B57F-E2BAE6738FC7}"/>
          </ac:spMkLst>
        </pc:spChg>
        <pc:spChg chg="mod">
          <ac:chgData name="Ahmet Altay" userId="bdfb919c164ca027" providerId="LiveId" clId="{580AA446-A4E5-4397-AA73-9F187B732BE6}" dt="2020-12-20T16:53:25.820" v="2578" actId="20577"/>
          <ac:spMkLst>
            <pc:docMk/>
            <pc:sldMk cId="1485644408" sldId="264"/>
            <ac:spMk id="3" creationId="{00B293DC-1DDB-4F05-8281-F202107CC804}"/>
          </ac:spMkLst>
        </pc:spChg>
      </pc:sldChg>
      <pc:sldChg chg="modSp new mod">
        <pc:chgData name="Ahmet Altay" userId="bdfb919c164ca027" providerId="LiveId" clId="{580AA446-A4E5-4397-AA73-9F187B732BE6}" dt="2020-12-20T17:01:26.667" v="3569" actId="20577"/>
        <pc:sldMkLst>
          <pc:docMk/>
          <pc:sldMk cId="4130338156" sldId="265"/>
        </pc:sldMkLst>
        <pc:spChg chg="mod">
          <ac:chgData name="Ahmet Altay" userId="bdfb919c164ca027" providerId="LiveId" clId="{580AA446-A4E5-4397-AA73-9F187B732BE6}" dt="2020-12-20T17:01:26.667" v="3569" actId="20577"/>
          <ac:spMkLst>
            <pc:docMk/>
            <pc:sldMk cId="4130338156" sldId="265"/>
            <ac:spMk id="2" creationId="{3C53966E-28BF-4D92-B557-E35AC0058B0F}"/>
          </ac:spMkLst>
        </pc:spChg>
        <pc:spChg chg="mod">
          <ac:chgData name="Ahmet Altay" userId="bdfb919c164ca027" providerId="LiveId" clId="{580AA446-A4E5-4397-AA73-9F187B732BE6}" dt="2020-12-20T16:57:54.096" v="3067" actId="20577"/>
          <ac:spMkLst>
            <pc:docMk/>
            <pc:sldMk cId="4130338156" sldId="265"/>
            <ac:spMk id="3" creationId="{E30313F8-B72F-4A08-BD86-1516A0D9411E}"/>
          </ac:spMkLst>
        </pc:spChg>
      </pc:sldChg>
      <pc:sldChg chg="modSp new mod">
        <pc:chgData name="Ahmet Altay" userId="bdfb919c164ca027" providerId="LiveId" clId="{580AA446-A4E5-4397-AA73-9F187B732BE6}" dt="2020-12-20T17:01:12.669" v="3568" actId="20577"/>
        <pc:sldMkLst>
          <pc:docMk/>
          <pc:sldMk cId="4158045702" sldId="266"/>
        </pc:sldMkLst>
        <pc:spChg chg="mod">
          <ac:chgData name="Ahmet Altay" userId="bdfb919c164ca027" providerId="LiveId" clId="{580AA446-A4E5-4397-AA73-9F187B732BE6}" dt="2020-12-20T16:58:12.789" v="3119" actId="20577"/>
          <ac:spMkLst>
            <pc:docMk/>
            <pc:sldMk cId="4158045702" sldId="266"/>
            <ac:spMk id="2" creationId="{EAC5D354-D4B3-49A8-9B10-F8F9FC5AFFD9}"/>
          </ac:spMkLst>
        </pc:spChg>
        <pc:spChg chg="mod">
          <ac:chgData name="Ahmet Altay" userId="bdfb919c164ca027" providerId="LiveId" clId="{580AA446-A4E5-4397-AA73-9F187B732BE6}" dt="2020-12-20T17:01:12.669" v="3568" actId="20577"/>
          <ac:spMkLst>
            <pc:docMk/>
            <pc:sldMk cId="4158045702" sldId="266"/>
            <ac:spMk id="3" creationId="{01B365A6-F615-445B-9F25-2FB3308A67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2d/textures-materials/nature/terrain-tools-sample-asset-pack-14580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vegetation/trees/conifers-botd-14207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characters/robots/space-robot-kyle-469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xamo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audio/sound-fx/classic-footstep-sfx-17366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0F3E4F-6818-4623-9668-B3FFC5F81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UNITY 3D Robotun sanal bir ortamda hareket ettirilmesi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2866804-DE2D-4115-BEEB-AB9B4D902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Öğrenci: </a:t>
            </a:r>
            <a:r>
              <a:rPr lang="tr-TR" dirty="0" err="1"/>
              <a:t>ahmet</a:t>
            </a:r>
            <a:r>
              <a:rPr lang="tr-TR" dirty="0"/>
              <a:t> </a:t>
            </a:r>
            <a:r>
              <a:rPr lang="tr-TR" dirty="0" err="1"/>
              <a:t>altay</a:t>
            </a:r>
            <a:endParaRPr lang="tr-TR" dirty="0"/>
          </a:p>
          <a:p>
            <a:r>
              <a:rPr lang="tr-TR" dirty="0"/>
              <a:t>Öğrenci </a:t>
            </a:r>
            <a:r>
              <a:rPr lang="tr-TR" dirty="0" err="1"/>
              <a:t>no</a:t>
            </a:r>
            <a:r>
              <a:rPr lang="tr-TR" dirty="0"/>
              <a:t>: 208010801</a:t>
            </a:r>
          </a:p>
          <a:p>
            <a:r>
              <a:rPr lang="tr-TR" dirty="0" err="1"/>
              <a:t>t.c.</a:t>
            </a:r>
            <a:r>
              <a:rPr lang="tr-TR" dirty="0"/>
              <a:t> Gazi üniversitesi bilgisayar bilimleri yüksek lisans öğrencisi</a:t>
            </a:r>
          </a:p>
          <a:p>
            <a:r>
              <a:rPr lang="tr-TR"/>
              <a:t>uzaktan eğitim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673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FEFA00-A823-4DE4-95CE-8CC5E74E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Işıklandırma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6FB58A-5E7B-4059-9FDE-A038FCF83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Sahneye </a:t>
            </a:r>
            <a:r>
              <a:rPr lang="tr-TR" dirty="0" err="1"/>
              <a:t>DireckLighting</a:t>
            </a:r>
            <a:r>
              <a:rPr lang="tr-TR" dirty="0"/>
              <a:t> eklenir ve sahnenin </a:t>
            </a:r>
            <a:r>
              <a:rPr lang="tr-TR" dirty="0" err="1"/>
              <a:t>Ligthing</a:t>
            </a:r>
            <a:r>
              <a:rPr lang="tr-TR" dirty="0"/>
              <a:t> kısmından güneş kaynağı olarak seçilir.</a:t>
            </a:r>
          </a:p>
          <a:p>
            <a:r>
              <a:rPr lang="tr-TR" dirty="0"/>
              <a:t>Gölge ayarları </a:t>
            </a:r>
            <a:r>
              <a:rPr lang="tr-TR" dirty="0" err="1"/>
              <a:t>low</a:t>
            </a:r>
            <a:r>
              <a:rPr lang="tr-TR" dirty="0"/>
              <a:t> olarak ayarlanır. (performans için)</a:t>
            </a:r>
          </a:p>
          <a:p>
            <a:r>
              <a:rPr lang="tr-TR" dirty="0"/>
              <a:t>Otomatik ışıklandırma ayarlarından GPU kullanılması aktif edilir.</a:t>
            </a:r>
          </a:p>
          <a:p>
            <a:r>
              <a:rPr lang="tr-TR" dirty="0" err="1"/>
              <a:t>Generate</a:t>
            </a:r>
            <a:r>
              <a:rPr lang="tr-TR" dirty="0"/>
              <a:t> </a:t>
            </a:r>
            <a:r>
              <a:rPr lang="tr-TR" dirty="0" err="1"/>
              <a:t>Lighting</a:t>
            </a:r>
            <a:r>
              <a:rPr lang="tr-TR" dirty="0"/>
              <a:t> seçilerek en uygun ışığın ayarlanması </a:t>
            </a:r>
            <a:r>
              <a:rPr lang="tr-TR" dirty="0" err="1"/>
              <a:t>unity</a:t>
            </a:r>
            <a:r>
              <a:rPr lang="tr-TR" dirty="0"/>
              <a:t> tarafından sağlanır. Bu işlem 3-4 </a:t>
            </a:r>
            <a:r>
              <a:rPr lang="tr-TR" dirty="0" err="1"/>
              <a:t>dk</a:t>
            </a:r>
            <a:r>
              <a:rPr lang="tr-TR" dirty="0"/>
              <a:t> arasında sürebilir.</a:t>
            </a:r>
          </a:p>
        </p:txBody>
      </p:sp>
    </p:spTree>
    <p:extLst>
      <p:ext uri="{BB962C8B-B14F-4D97-AF65-F5344CB8AC3E}">
        <p14:creationId xmlns:p14="http://schemas.microsoft.com/office/powerpoint/2010/main" val="267153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C5D354-D4B3-49A8-9B10-F8F9FC5A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 Kodların Derlenmesi Dışarı Aktarma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B365A6-F615-445B-9F25-2FB3308A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File menüsünden Build </a:t>
            </a:r>
            <a:r>
              <a:rPr lang="tr-TR" dirty="0" err="1"/>
              <a:t>Settings</a:t>
            </a:r>
            <a:r>
              <a:rPr lang="tr-TR" dirty="0"/>
              <a:t> seçilir.</a:t>
            </a:r>
          </a:p>
          <a:p>
            <a:r>
              <a:rPr lang="tr-TR" dirty="0"/>
              <a:t>PC, Mac, Linux </a:t>
            </a:r>
            <a:r>
              <a:rPr lang="tr-TR" dirty="0" err="1"/>
              <a:t>stand</a:t>
            </a:r>
            <a:r>
              <a:rPr lang="tr-TR" dirty="0"/>
              <a:t> </a:t>
            </a:r>
            <a:r>
              <a:rPr lang="tr-TR" dirty="0" err="1"/>
              <a:t>alone</a:t>
            </a:r>
            <a:r>
              <a:rPr lang="tr-TR" dirty="0"/>
              <a:t> kısmından </a:t>
            </a:r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platfrom</a:t>
            </a:r>
            <a:r>
              <a:rPr lang="tr-TR" dirty="0"/>
              <a:t> Windows seçilir.</a:t>
            </a:r>
          </a:p>
          <a:p>
            <a:r>
              <a:rPr lang="tr-TR" dirty="0"/>
              <a:t>Architecture x86_64 seçilir.</a:t>
            </a:r>
          </a:p>
          <a:p>
            <a:r>
              <a:rPr lang="tr-TR" dirty="0"/>
              <a:t>Build tıklanarak projenin tek başına çalıştırılabilir dosyaları oluşturulur.</a:t>
            </a:r>
          </a:p>
          <a:p>
            <a:r>
              <a:rPr lang="tr-TR" dirty="0"/>
              <a:t>İstenir ise </a:t>
            </a:r>
            <a:r>
              <a:rPr lang="tr-TR" dirty="0" err="1"/>
              <a:t>android</a:t>
            </a:r>
            <a:r>
              <a:rPr lang="tr-TR" dirty="0"/>
              <a:t>, </a:t>
            </a:r>
            <a:r>
              <a:rPr lang="tr-TR" dirty="0" err="1"/>
              <a:t>ios</a:t>
            </a:r>
            <a:r>
              <a:rPr lang="tr-TR" dirty="0"/>
              <a:t>, ps4, Xbox gibi platformlar içinde aynı kaynak kodlar dışarı aktarılabilir. Tabi diğer platformlar için ilgili SDK </a:t>
            </a:r>
            <a:r>
              <a:rPr lang="tr-TR" dirty="0" err="1"/>
              <a:t>ların</a:t>
            </a:r>
            <a:r>
              <a:rPr lang="tr-TR" dirty="0"/>
              <a:t> kurulu olması gerekmektedir.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5804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018868D9-1587-4BA0-A6AA-AF6E72E5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Sonuçlar</a:t>
            </a:r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0DE3F2F0-835E-417E-8C01-74D79190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kısımdan sonraki bölümlerde projenin </a:t>
            </a:r>
            <a:r>
              <a:rPr lang="tr-TR" dirty="0" err="1"/>
              <a:t>unity</a:t>
            </a:r>
            <a:r>
              <a:rPr lang="tr-TR" dirty="0"/>
              <a:t> ortamından alınan ekran görüntüleri bulunmaktadır.</a:t>
            </a:r>
          </a:p>
          <a:p>
            <a:r>
              <a:rPr lang="tr-TR" dirty="0"/>
              <a:t>Projenin kaynak kodları bu sunum ile birlikte paylaşılmıştır.</a:t>
            </a:r>
          </a:p>
        </p:txBody>
      </p:sp>
    </p:spTree>
    <p:extLst>
      <p:ext uri="{BB962C8B-B14F-4D97-AF65-F5344CB8AC3E}">
        <p14:creationId xmlns:p14="http://schemas.microsoft.com/office/powerpoint/2010/main" val="305108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90AE2FA-D8C2-4B82-9C9E-73F884AB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38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CD62C91-253E-4A42-A3E2-9D08F225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7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7CCE9AF-AADB-40F1-8A61-75CFD4DA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2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7B8F7A8-C0AD-4D46-BA03-92F1120E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1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210F1D-0DA1-44CF-842E-8728E2A5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86150" cy="605429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90B81BD-ABA7-43FB-94FC-62F3B71D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0"/>
            <a:ext cx="6343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BE4206-AB1B-46F4-9CEC-B312E888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Terraın</a:t>
            </a:r>
            <a:r>
              <a:rPr lang="tr-TR" dirty="0"/>
              <a:t>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95DF0C-F2C3-4FE3-A2DF-C8ED78BA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storedan</a:t>
            </a:r>
            <a:r>
              <a:rPr lang="tr-TR" dirty="0"/>
              <a:t> </a:t>
            </a:r>
            <a:r>
              <a:rPr lang="tr-TR" dirty="0" err="1">
                <a:hlinkClick r:id="rId2"/>
              </a:rPr>
              <a:t>Terrain</a:t>
            </a:r>
            <a:r>
              <a:rPr lang="tr-TR" dirty="0">
                <a:hlinkClick r:id="rId2"/>
              </a:rPr>
              <a:t> Tools </a:t>
            </a:r>
            <a:r>
              <a:rPr lang="tr-TR" dirty="0" err="1">
                <a:hlinkClick r:id="rId2"/>
              </a:rPr>
              <a:t>Sample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Asset</a:t>
            </a:r>
            <a:r>
              <a:rPr lang="tr-TR" dirty="0">
                <a:hlinkClick r:id="rId2"/>
              </a:rPr>
              <a:t> Pack</a:t>
            </a:r>
            <a:r>
              <a:rPr lang="tr-TR" dirty="0"/>
              <a:t> bağlantısındaki </a:t>
            </a:r>
            <a:r>
              <a:rPr lang="tr-TR" dirty="0" err="1"/>
              <a:t>terrain</a:t>
            </a:r>
            <a:r>
              <a:rPr lang="tr-TR" dirty="0"/>
              <a:t> aracı indirilir ve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 err="1"/>
              <a:t>Terrain</a:t>
            </a:r>
            <a:r>
              <a:rPr lang="tr-TR" dirty="0"/>
              <a:t> nesnesi kullanılarak engebeli bir arazi oluşturuldu.</a:t>
            </a:r>
          </a:p>
        </p:txBody>
      </p:sp>
    </p:spTree>
    <p:extLst>
      <p:ext uri="{BB962C8B-B14F-4D97-AF65-F5344CB8AC3E}">
        <p14:creationId xmlns:p14="http://schemas.microsoft.com/office/powerpoint/2010/main" val="326250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973CAB-DAAB-4646-9C68-1528787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Ormanın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32699C-A3A7-4598-8F56-09139FB1F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 err="1">
                <a:hlinkClick r:id="rId2"/>
              </a:rPr>
              <a:t>Conifers</a:t>
            </a:r>
            <a:r>
              <a:rPr lang="tr-TR" dirty="0">
                <a:hlinkClick r:id="rId2"/>
              </a:rPr>
              <a:t> [BOTD]</a:t>
            </a:r>
            <a:r>
              <a:rPr lang="tr-TR" dirty="0"/>
              <a:t> paketi indirilir. Paket içerisinde ağaç, ot taş kaplamaları, güneş bulut gibi </a:t>
            </a:r>
            <a:r>
              <a:rPr lang="tr-TR" dirty="0" err="1"/>
              <a:t>texturesler</a:t>
            </a:r>
            <a:r>
              <a:rPr lang="tr-TR" dirty="0"/>
              <a:t> bulunmaktadır.</a:t>
            </a:r>
          </a:p>
          <a:p>
            <a:r>
              <a:rPr lang="tr-TR" dirty="0"/>
              <a:t>Oluşturulan engebeli arazi otlar ile kaplanır.</a:t>
            </a:r>
          </a:p>
          <a:p>
            <a:r>
              <a:rPr lang="tr-TR" dirty="0"/>
              <a:t>Toprak ve taş kaplamaları ile yollar çizilir.</a:t>
            </a:r>
          </a:p>
          <a:p>
            <a:r>
              <a:rPr lang="tr-TR" dirty="0"/>
              <a:t>Geri kalan yerlere rast gele ağaçlar oluşturulur.</a:t>
            </a:r>
          </a:p>
          <a:p>
            <a:r>
              <a:rPr lang="tr-TR" dirty="0"/>
              <a:t>Gök yüzü için güneş ve bulut </a:t>
            </a:r>
            <a:r>
              <a:rPr lang="tr-TR" dirty="0" err="1"/>
              <a:t>texturesleri</a:t>
            </a:r>
            <a:r>
              <a:rPr lang="tr-TR" dirty="0"/>
              <a:t> uygulanır.</a:t>
            </a:r>
          </a:p>
        </p:txBody>
      </p:sp>
    </p:spTree>
    <p:extLst>
      <p:ext uri="{BB962C8B-B14F-4D97-AF65-F5344CB8AC3E}">
        <p14:creationId xmlns:p14="http://schemas.microsoft.com/office/powerpoint/2010/main" val="249709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B738C-4C45-4A57-8FA9-D96D38D9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Karakterin oluşturulması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82F541-025F-41E9-BCB6-4FA8C5B5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>
                <a:hlinkClick r:id="rId2"/>
              </a:rPr>
              <a:t>Robot </a:t>
            </a:r>
            <a:r>
              <a:rPr lang="tr-TR" dirty="0" err="1">
                <a:hlinkClick r:id="rId2"/>
              </a:rPr>
              <a:t>Kyle</a:t>
            </a:r>
            <a:r>
              <a:rPr lang="tr-TR" dirty="0"/>
              <a:t> karakteri indirilir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 err="1"/>
              <a:t>Karaketer</a:t>
            </a:r>
            <a:r>
              <a:rPr lang="tr-TR" dirty="0"/>
              <a:t> sahneye eklenmeden önce </a:t>
            </a:r>
            <a:r>
              <a:rPr lang="tr-TR" dirty="0" err="1"/>
              <a:t>humanoid</a:t>
            </a:r>
            <a:r>
              <a:rPr lang="tr-TR" dirty="0"/>
              <a:t> yapılır ve T Bone olarak iskelet sistemi ayarlanır. Daha sonra sahneye eklenir.</a:t>
            </a:r>
          </a:p>
          <a:p>
            <a:r>
              <a:rPr lang="tr-TR" dirty="0"/>
              <a:t>Karaktere </a:t>
            </a:r>
            <a:r>
              <a:rPr lang="tr-TR" dirty="0" err="1"/>
              <a:t>Character</a:t>
            </a:r>
            <a:r>
              <a:rPr lang="tr-TR" dirty="0"/>
              <a:t> Controller eklenir.</a:t>
            </a:r>
          </a:p>
        </p:txBody>
      </p:sp>
    </p:spTree>
    <p:extLst>
      <p:ext uri="{BB962C8B-B14F-4D97-AF65-F5344CB8AC3E}">
        <p14:creationId xmlns:p14="http://schemas.microsoft.com/office/powerpoint/2010/main" val="43788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3EB487-0932-40B7-9C03-68FA920E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Karaktere Animasyon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AA7BA7-385F-479C-A6D2-00454DBED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 err="1">
                <a:hlinkClick r:id="rId2"/>
              </a:rPr>
              <a:t>Maximo</a:t>
            </a:r>
            <a:r>
              <a:rPr lang="tr-TR" dirty="0"/>
              <a:t> sitesinden karakterimizi yükleyip sağa-sola dönme, ileri-geri hareket etme, zıplama, koşma, kayma gibi animasyonlar indirilir.</a:t>
            </a:r>
          </a:p>
          <a:p>
            <a:r>
              <a:rPr lang="tr-TR" dirty="0"/>
              <a:t>İndirilen animasyonlar </a:t>
            </a:r>
            <a:r>
              <a:rPr lang="tr-TR" dirty="0" err="1"/>
              <a:t>Untiy</a:t>
            </a:r>
            <a:r>
              <a:rPr lang="tr-TR" dirty="0"/>
              <a:t> de </a:t>
            </a:r>
            <a:r>
              <a:rPr lang="tr-TR" dirty="0" err="1"/>
              <a:t>Animator</a:t>
            </a:r>
            <a:r>
              <a:rPr lang="tr-TR" dirty="0"/>
              <a:t> kısmından </a:t>
            </a:r>
            <a:r>
              <a:rPr lang="tr-TR" dirty="0" err="1"/>
              <a:t>karaketerimize</a:t>
            </a:r>
            <a:r>
              <a:rPr lang="tr-TR" dirty="0"/>
              <a:t> olaylar eklenerek bağlanır. </a:t>
            </a:r>
          </a:p>
          <a:p>
            <a:r>
              <a:rPr lang="tr-TR" dirty="0"/>
              <a:t>Olayları klavyeden girilen hareket tuşlarına göre ve </a:t>
            </a:r>
            <a:r>
              <a:rPr lang="tr-TR" dirty="0" err="1"/>
              <a:t>ctrl</a:t>
            </a:r>
            <a:r>
              <a:rPr lang="tr-TR" dirty="0"/>
              <a:t>, </a:t>
            </a:r>
            <a:r>
              <a:rPr lang="tr-TR" dirty="0" err="1"/>
              <a:t>shift</a:t>
            </a:r>
            <a:r>
              <a:rPr lang="tr-TR" dirty="0"/>
              <a:t>, </a:t>
            </a:r>
            <a:r>
              <a:rPr lang="tr-TR" dirty="0" err="1"/>
              <a:t>space</a:t>
            </a:r>
            <a:r>
              <a:rPr lang="tr-TR" dirty="0"/>
              <a:t> gibi tuşlara basıldığında hangi animasyonları hangi sıralarda gerçekleştirileceği gibi bağlantılar oluşturulur.</a:t>
            </a:r>
          </a:p>
          <a:p>
            <a:r>
              <a:rPr lang="tr-TR" dirty="0" err="1"/>
              <a:t>CharacterMovement.cs</a:t>
            </a:r>
            <a:r>
              <a:rPr lang="tr-TR" dirty="0"/>
              <a:t> kod dosyası oluşturularak klavyeden girilen tuşların animasyonlara yönlendirilmesi yapılır.</a:t>
            </a:r>
          </a:p>
          <a:p>
            <a:r>
              <a:rPr lang="tr-TR" dirty="0"/>
              <a:t>Karakter sahne üzerinden seçilir </a:t>
            </a:r>
            <a:r>
              <a:rPr lang="tr-TR" dirty="0" err="1"/>
              <a:t>ChracterMavement.cs</a:t>
            </a:r>
            <a:r>
              <a:rPr lang="tr-TR" dirty="0"/>
              <a:t> </a:t>
            </a:r>
            <a:r>
              <a:rPr lang="tr-TR" dirty="0" err="1"/>
              <a:t>component</a:t>
            </a:r>
            <a:r>
              <a:rPr lang="tr-TR" dirty="0"/>
              <a:t> olarak karaktere eklenir.</a:t>
            </a:r>
          </a:p>
        </p:txBody>
      </p:sp>
    </p:spTree>
    <p:extLst>
      <p:ext uri="{BB962C8B-B14F-4D97-AF65-F5344CB8AC3E}">
        <p14:creationId xmlns:p14="http://schemas.microsoft.com/office/powerpoint/2010/main" val="143803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891F49-FC50-49E2-957A-243D443E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Kamera Kontrolü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4CD749-5B9B-442F-BEBC-D89282C7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Karakterimizi takip edebilmesi için birinci kamera karakter üzerine sürüklenip bırakılır.</a:t>
            </a:r>
          </a:p>
          <a:p>
            <a:r>
              <a:rPr lang="tr-TR" dirty="0"/>
              <a:t>Mouse ile kamera kontrolü için ilgili kodlamalar </a:t>
            </a:r>
            <a:r>
              <a:rPr lang="tr-TR" dirty="0" err="1"/>
              <a:t>MouseLook.cs</a:t>
            </a:r>
            <a:r>
              <a:rPr lang="tr-TR" dirty="0"/>
              <a:t> içerisinde yapılır.</a:t>
            </a:r>
          </a:p>
          <a:p>
            <a:r>
              <a:rPr lang="tr-TR" dirty="0" err="1"/>
              <a:t>MouseLook.cs</a:t>
            </a:r>
            <a:r>
              <a:rPr lang="tr-TR" dirty="0"/>
              <a:t> kod dosyası kameraya </a:t>
            </a:r>
            <a:r>
              <a:rPr lang="tr-TR" dirty="0" err="1"/>
              <a:t>component</a:t>
            </a:r>
            <a:r>
              <a:rPr lang="tr-TR" dirty="0"/>
              <a:t> olarak eklenir.</a:t>
            </a:r>
          </a:p>
          <a:p>
            <a:r>
              <a:rPr lang="tr-TR" dirty="0"/>
              <a:t>Mouse sağa sola hareket ettirildiğinde kameranın da sağa sola yukarı aşağı dönmesi sağlanarak karakter hareket ederken etrafa bakılabilmesi sağlanır.</a:t>
            </a:r>
          </a:p>
        </p:txBody>
      </p:sp>
    </p:spTree>
    <p:extLst>
      <p:ext uri="{BB962C8B-B14F-4D97-AF65-F5344CB8AC3E}">
        <p14:creationId xmlns:p14="http://schemas.microsoft.com/office/powerpoint/2010/main" val="173378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6177E9-6C61-4ED9-AD52-B65B808C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Efektlerinin animasyonlara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381A35-506D-45EC-B6AA-615A9E1FC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r-TR" dirty="0"/>
              <a:t>Karakter hareket ettiğinde ayak sesleri, kaydığında toprak sesi gibi ses </a:t>
            </a:r>
            <a:r>
              <a:rPr lang="tr-TR" dirty="0" err="1"/>
              <a:t>efekleri</a:t>
            </a:r>
            <a:r>
              <a:rPr lang="tr-TR" dirty="0"/>
              <a:t> ekleyerek daha gerçekçi bir animasyon sağlanır.</a:t>
            </a:r>
          </a:p>
          <a:p>
            <a:r>
              <a:rPr lang="tr-TR" dirty="0"/>
              <a:t>Karaktere uyguladığımız animasyonlar tek tek açılarak karakterin ayağının tam yere değdiği </a:t>
            </a:r>
            <a:r>
              <a:rPr lang="tr-TR" dirty="0" err="1"/>
              <a:t>framelere</a:t>
            </a:r>
            <a:r>
              <a:rPr lang="tr-TR" dirty="0"/>
              <a:t> </a:t>
            </a:r>
            <a:r>
              <a:rPr lang="tr-TR" dirty="0" err="1"/>
              <a:t>event</a:t>
            </a:r>
            <a:r>
              <a:rPr lang="tr-TR" dirty="0"/>
              <a:t> oluşturulur.</a:t>
            </a:r>
          </a:p>
          <a:p>
            <a:r>
              <a:rPr lang="tr-TR" dirty="0"/>
              <a:t>Bu </a:t>
            </a:r>
            <a:r>
              <a:rPr lang="tr-TR" dirty="0" err="1"/>
              <a:t>evenlere</a:t>
            </a:r>
            <a:r>
              <a:rPr lang="tr-TR" dirty="0"/>
              <a:t> bir fonksiyon ataması yapılır Projede Step() adında bir metot kullandım.</a:t>
            </a:r>
          </a:p>
          <a:p>
            <a:r>
              <a:rPr lang="tr-TR" dirty="0"/>
              <a:t>Daha sonra Step() metodu </a:t>
            </a:r>
            <a:r>
              <a:rPr lang="tr-TR" dirty="0" err="1"/>
              <a:t>CharacterAudio.cs</a:t>
            </a:r>
            <a:r>
              <a:rPr lang="tr-TR" dirty="0"/>
              <a:t> içerisinde kodlanarak karakter her adım attığında 7 farklı ayak sesinden birinin rast gele çalınması sağlanır.</a:t>
            </a:r>
          </a:p>
        </p:txBody>
      </p:sp>
    </p:spTree>
    <p:extLst>
      <p:ext uri="{BB962C8B-B14F-4D97-AF65-F5344CB8AC3E}">
        <p14:creationId xmlns:p14="http://schemas.microsoft.com/office/powerpoint/2010/main" val="278764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2F7309-320F-4A61-B57F-E2BAE673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efektlerinin karaktere bağlanması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293DC-1DDB-4F05-8281-F202107C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>
                <a:hlinkClick r:id="rId2"/>
              </a:rPr>
              <a:t>Classic </a:t>
            </a:r>
            <a:r>
              <a:rPr lang="tr-TR" dirty="0" err="1">
                <a:hlinkClick r:id="rId2"/>
              </a:rPr>
              <a:t>Foot</a:t>
            </a:r>
            <a:r>
              <a:rPr lang="tr-TR" dirty="0">
                <a:hlinkClick r:id="rId2"/>
              </a:rPr>
              <a:t> Step SFX</a:t>
            </a:r>
            <a:r>
              <a:rPr lang="tr-TR" dirty="0"/>
              <a:t> indirilir.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Karakter sahne üzerinde seçilir.</a:t>
            </a:r>
          </a:p>
          <a:p>
            <a:r>
              <a:rPr lang="tr-TR" dirty="0"/>
              <a:t>Karaktere </a:t>
            </a:r>
            <a:r>
              <a:rPr lang="tr-TR" dirty="0" err="1"/>
              <a:t>audio</a:t>
            </a:r>
            <a:r>
              <a:rPr lang="tr-TR" dirty="0"/>
              <a:t> source eklenir.</a:t>
            </a:r>
          </a:p>
          <a:p>
            <a:r>
              <a:rPr lang="tr-TR" dirty="0"/>
              <a:t>Karaktere </a:t>
            </a:r>
            <a:r>
              <a:rPr lang="tr-TR" dirty="0" err="1"/>
              <a:t>CharacterAudio.cs</a:t>
            </a:r>
            <a:r>
              <a:rPr lang="tr-TR" dirty="0"/>
              <a:t> </a:t>
            </a:r>
            <a:r>
              <a:rPr lang="tr-TR" dirty="0" err="1"/>
              <a:t>script</a:t>
            </a:r>
            <a:r>
              <a:rPr lang="tr-TR" dirty="0"/>
              <a:t> dosyası eklenir.</a:t>
            </a:r>
          </a:p>
          <a:p>
            <a:r>
              <a:rPr lang="tr-TR" dirty="0" err="1"/>
              <a:t>Script</a:t>
            </a:r>
            <a:r>
              <a:rPr lang="tr-TR" dirty="0"/>
              <a:t> eklendikten sonra karakter ara yüzünde çıkan ses dosyaları SFX </a:t>
            </a:r>
            <a:r>
              <a:rPr lang="tr-TR" dirty="0" err="1"/>
              <a:t>lerden</a:t>
            </a:r>
            <a:r>
              <a:rPr lang="tr-TR" dirty="0"/>
              <a:t> seçilerek </a:t>
            </a:r>
            <a:r>
              <a:rPr lang="tr-TR" dirty="0" err="1"/>
              <a:t>script</a:t>
            </a:r>
            <a:r>
              <a:rPr lang="tr-TR" dirty="0"/>
              <a:t> ile bağlanır.</a:t>
            </a:r>
          </a:p>
          <a:p>
            <a:r>
              <a:rPr lang="tr-TR" dirty="0"/>
              <a:t>Artık animasyon çalıştığında burada bağladığımız ses efektleri otomatik oynatılacaktır.</a:t>
            </a:r>
          </a:p>
        </p:txBody>
      </p:sp>
    </p:spTree>
    <p:extLst>
      <p:ext uri="{BB962C8B-B14F-4D97-AF65-F5344CB8AC3E}">
        <p14:creationId xmlns:p14="http://schemas.microsoft.com/office/powerpoint/2010/main" val="148564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53966E-28BF-4D92-B557-E35AC005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Arka plan rüzgar sesi eklenmesi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30313F8-B72F-4A08-BD86-1516A0D94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Karakter sahnede seçilir ve üzerine </a:t>
            </a:r>
            <a:r>
              <a:rPr lang="tr-TR" dirty="0" err="1"/>
              <a:t>Audio</a:t>
            </a:r>
            <a:r>
              <a:rPr lang="tr-TR" dirty="0"/>
              <a:t> Source eklenir.</a:t>
            </a:r>
          </a:p>
          <a:p>
            <a:r>
              <a:rPr lang="tr-TR" dirty="0"/>
              <a:t>Bu </a:t>
            </a:r>
            <a:r>
              <a:rPr lang="tr-TR" dirty="0" err="1"/>
              <a:t>audio</a:t>
            </a:r>
            <a:r>
              <a:rPr lang="tr-TR" dirty="0"/>
              <a:t> source </a:t>
            </a:r>
            <a:r>
              <a:rPr lang="tr-TR" dirty="0" err="1"/>
              <a:t>arayüzden</a:t>
            </a:r>
            <a:r>
              <a:rPr lang="tr-TR" dirty="0"/>
              <a:t> seçilir </a:t>
            </a:r>
            <a:r>
              <a:rPr lang="tr-TR" dirty="0" err="1"/>
              <a:t>AudioClip</a:t>
            </a:r>
            <a:r>
              <a:rPr lang="tr-TR" dirty="0"/>
              <a:t> </a:t>
            </a:r>
            <a:r>
              <a:rPr lang="tr-TR" dirty="0" err="1"/>
              <a:t>properysine</a:t>
            </a:r>
            <a:r>
              <a:rPr lang="tr-TR" dirty="0"/>
              <a:t> rüzgar ses efekti sesi </a:t>
            </a:r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storedan</a:t>
            </a:r>
            <a:r>
              <a:rPr lang="tr-TR" dirty="0"/>
              <a:t> yada kendi istediğiniz uygun bir ses seçilerek bağlanır.</a:t>
            </a:r>
          </a:p>
          <a:p>
            <a:r>
              <a:rPr lang="tr-TR" dirty="0"/>
              <a:t>İstenirse Volume kısmından sesi seviye artırılıp azaltılabilir.</a:t>
            </a:r>
          </a:p>
          <a:p>
            <a:r>
              <a:rPr lang="tr-TR" dirty="0"/>
              <a:t>Ses kaynağında karakterle beraber </a:t>
            </a:r>
            <a:r>
              <a:rPr lang="tr-TR" dirty="0" err="1"/>
              <a:t>hakeret</a:t>
            </a:r>
            <a:r>
              <a:rPr lang="tr-TR" dirty="0"/>
              <a:t> edeceğinden sesler sürekli üzerimizden geliyor gibi olacaktır.</a:t>
            </a:r>
          </a:p>
        </p:txBody>
      </p:sp>
    </p:spTree>
    <p:extLst>
      <p:ext uri="{BB962C8B-B14F-4D97-AF65-F5344CB8AC3E}">
        <p14:creationId xmlns:p14="http://schemas.microsoft.com/office/powerpoint/2010/main" val="4130338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TM04033919[[fn=Devre]]</Template>
  <TotalTime>65</TotalTime>
  <Words>622</Words>
  <Application>Microsoft Office PowerPoint</Application>
  <PresentationFormat>Geniş ekran</PresentationFormat>
  <Paragraphs>60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0" baseType="lpstr">
      <vt:lpstr>Arial</vt:lpstr>
      <vt:lpstr>Tw Cen MT</vt:lpstr>
      <vt:lpstr>Devre</vt:lpstr>
      <vt:lpstr>UNITY 3D Robotun sanal bir ortamda hareket ettirilmesi</vt:lpstr>
      <vt:lpstr>Terraın oluşturulması</vt:lpstr>
      <vt:lpstr>Ormanın oluşturulması</vt:lpstr>
      <vt:lpstr>Karakterin oluşturulması </vt:lpstr>
      <vt:lpstr>Karaktere Animasyon Eklenmesi</vt:lpstr>
      <vt:lpstr>Kamera Kontrolü</vt:lpstr>
      <vt:lpstr>Ses Efektlerinin animasyonlara eklenmesi</vt:lpstr>
      <vt:lpstr>Ses efektlerinin karaktere bağlanması</vt:lpstr>
      <vt:lpstr>Arka plan rüzgar sesi eklenmesi </vt:lpstr>
      <vt:lpstr>Işıklandırma</vt:lpstr>
      <vt:lpstr>Kaynak Kodların Derlenmesi Dışarı Aktarma</vt:lpstr>
      <vt:lpstr>Sonuçlar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Robotun sanal bir ortamda hareket ettirilmesi</dc:title>
  <dc:creator>Ahmet Altay</dc:creator>
  <cp:lastModifiedBy>Ahmet Altay</cp:lastModifiedBy>
  <cp:revision>4</cp:revision>
  <dcterms:created xsi:type="dcterms:W3CDTF">2020-12-20T16:16:37Z</dcterms:created>
  <dcterms:modified xsi:type="dcterms:W3CDTF">2020-12-20T17:39:55Z</dcterms:modified>
</cp:coreProperties>
</file>